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83" autoAdjust="0"/>
    <p:restoredTop sz="94660"/>
  </p:normalViewPr>
  <p:slideViewPr>
    <p:cSldViewPr>
      <p:cViewPr varScale="1">
        <p:scale>
          <a:sx n="45" d="100"/>
          <a:sy n="45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50889-8D08-41A7-B364-B838E32A0696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701D8-E838-45E8-9BC0-A527026F02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438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01D8-E838-45E8-9BC0-A527026F026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091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01D8-E838-45E8-9BC0-A527026F026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9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01D8-E838-45E8-9BC0-A527026F026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044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01D8-E838-45E8-9BC0-A527026F0267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55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01D8-E838-45E8-9BC0-A527026F026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1787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01D8-E838-45E8-9BC0-A527026F026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6483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01D8-E838-45E8-9BC0-A527026F026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53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01D8-E838-45E8-9BC0-A527026F026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165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3701D8-E838-45E8-9BC0-A527026F026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CE%E1%EB%EE%EC%EE%E2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ic.academic.r/" TargetMode="External"/><Relationship Id="rId4" Type="http://schemas.openxmlformats.org/officeDocument/2006/relationships/hyperlink" Target="http://oblomov.omsk.edu/koi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2214554"/>
            <a:ext cx="5929354" cy="187220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       Женские образы в      </a:t>
            </a:r>
            <a:br>
              <a:rPr lang="ru-RU" sz="3200" dirty="0" smtClean="0"/>
            </a:br>
            <a:r>
              <a:rPr lang="ru-RU" sz="3200" dirty="0" smtClean="0"/>
              <a:t>           романе   </a:t>
            </a:r>
            <a:br>
              <a:rPr lang="ru-RU" sz="3200" dirty="0" smtClean="0"/>
            </a:br>
            <a:r>
              <a:rPr lang="ru-RU" sz="3200" dirty="0" smtClean="0"/>
              <a:t>            </a:t>
            </a:r>
            <a:r>
              <a:rPr lang="en-US" sz="3200" dirty="0" smtClean="0"/>
              <a:t> </a:t>
            </a:r>
            <a:r>
              <a:rPr lang="ru-RU" sz="3200" dirty="0" smtClean="0"/>
              <a:t>   «ОБЛОМОВ»</a:t>
            </a:r>
            <a:endParaRPr lang="ru-RU" sz="32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5728"/>
            <a:ext cx="1944216" cy="28770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376794"/>
            <a:ext cx="2160240" cy="29325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688" y="1412776"/>
            <a:ext cx="8686800" cy="489654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цель: </a:t>
            </a:r>
            <a:r>
              <a:rPr lang="ru-RU" sz="3100" dirty="0" smtClean="0"/>
              <a:t>определить</a:t>
            </a:r>
            <a:r>
              <a:rPr lang="ru-RU" dirty="0" smtClean="0"/>
              <a:t> </a:t>
            </a:r>
            <a:r>
              <a:rPr lang="ru-RU" sz="3100" dirty="0" smtClean="0"/>
              <a:t>роль женщин в судьбе </a:t>
            </a:r>
            <a:r>
              <a:rPr lang="ru-RU" sz="3100" dirty="0" err="1" smtClean="0"/>
              <a:t>обломова</a:t>
            </a:r>
            <a:r>
              <a:rPr lang="ru-RU" sz="31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задачи: </a:t>
            </a:r>
            <a:r>
              <a:rPr lang="ru-RU" sz="3100" dirty="0" smtClean="0"/>
              <a:t>обобщить материал по  образам  </a:t>
            </a:r>
            <a:r>
              <a:rPr lang="ru-RU" sz="3100" dirty="0" err="1" smtClean="0"/>
              <a:t>ольги</a:t>
            </a:r>
            <a:r>
              <a:rPr lang="ru-RU" sz="3100" dirty="0" smtClean="0"/>
              <a:t>   </a:t>
            </a:r>
            <a:r>
              <a:rPr lang="ru-RU" sz="3100" dirty="0" err="1" smtClean="0"/>
              <a:t>ильинской</a:t>
            </a:r>
            <a:r>
              <a:rPr lang="ru-RU" sz="3100" dirty="0" smtClean="0"/>
              <a:t>  и  </a:t>
            </a:r>
            <a:r>
              <a:rPr lang="ru-RU" sz="3100" dirty="0" err="1" smtClean="0"/>
              <a:t>агафьи</a:t>
            </a:r>
            <a:r>
              <a:rPr lang="ru-RU" sz="3100" dirty="0" smtClean="0"/>
              <a:t>       </a:t>
            </a:r>
            <a:br>
              <a:rPr lang="ru-RU" sz="3100" dirty="0" smtClean="0"/>
            </a:br>
            <a:r>
              <a:rPr lang="ru-RU" sz="3100" dirty="0" smtClean="0"/>
              <a:t>                   Пшеницыной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686800" cy="108012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Ольга Ильинская и Агафья Пшеницына </a:t>
            </a:r>
            <a:r>
              <a:rPr lang="ru-RU" sz="2000" dirty="0" smtClean="0"/>
              <a:t>сыграли огромную роль в жизни одного человека. Этот человек — Илья Ильич Обломов, главный герой романа И. А. Гончарова. 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332656"/>
            <a:ext cx="3744416" cy="5847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      Введение: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492896"/>
            <a:ext cx="8640960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</a:t>
            </a:r>
            <a:r>
              <a:rPr lang="ru-RU" sz="2000" i="1" dirty="0" smtClean="0"/>
              <a:t>Удивительно, что Обломова любили две женщины, совершенно разные по интеллекту, образованию и общественному положению. Однако Ольга стремилась спасти Обломова, а Агафья Матвеевна своей любовью погубила его.</a:t>
            </a:r>
            <a:endParaRPr lang="ru-RU" sz="20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4365104"/>
            <a:ext cx="6724918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---   Характеристика Ольги Ильинской и Агафьи Пшеницыной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67744" y="5085184"/>
            <a:ext cx="5719451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--- </a:t>
            </a:r>
            <a:r>
              <a:rPr lang="ru-RU" b="1" dirty="0" smtClean="0"/>
              <a:t>Основная часть исследовательской работы .</a:t>
            </a:r>
          </a:p>
          <a:p>
            <a:r>
              <a:rPr lang="ru-RU" dirty="0" smtClean="0"/>
              <a:t>Анализ теоретического материала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6021288"/>
            <a:ext cx="1915011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---   Заключение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83820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  Ильинская  Ольга Сергеевна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016" y="1423317"/>
            <a:ext cx="6300192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образе Ольги Ильинской воплотились не только лучшие черты русской женщины, но и всё лучшие, что видел писатель в русском человеке.</a:t>
            </a:r>
          </a:p>
          <a:p>
            <a:r>
              <a:rPr lang="ru-RU" sz="2000" b="1" dirty="0" smtClean="0"/>
              <a:t>Ольга Ильинская </a:t>
            </a:r>
            <a:r>
              <a:rPr lang="ru-RU" sz="2000" dirty="0" smtClean="0"/>
              <a:t>— девушка умная, гордая, самолюбивая. У нее страстная и деятельная натура. Она была возлюбленной Обломова и женой </a:t>
            </a:r>
            <a:r>
              <a:rPr lang="ru-RU" sz="2000" dirty="0" err="1" smtClean="0"/>
              <a:t>Штольца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«Ольга в строгом смысле не была красавица, то есть не было ни белизны в ней, ни яркого колорита щек и губ, и глаза не горели лучами внутреннего огня; ни кораллов на губах, ни жемчугу во рту не было, ни миниатюрных рук, как у пятилетнего ребенка, с пальцами в виде винограда. Но если б ее обратить в статую, она была бы статуя грации и гармонии».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484784"/>
            <a:ext cx="2520280" cy="36263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224136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/>
              <a:t>Пшеницына Агафья Матвеевна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5995392" cy="4525963"/>
          </a:xfrm>
        </p:spPr>
        <p:txBody>
          <a:bodyPr/>
          <a:lstStyle/>
          <a:p>
            <a:r>
              <a:rPr lang="ru-RU" b="1" dirty="0" smtClean="0"/>
              <a:t> </a:t>
            </a:r>
            <a:r>
              <a:rPr lang="ru-RU" sz="2000" b="1" dirty="0" smtClean="0"/>
              <a:t>Пшеницына Агафья Матвеевна </a:t>
            </a:r>
            <a:r>
              <a:rPr lang="ru-RU" sz="2000" dirty="0" smtClean="0"/>
              <a:t>– вдова чиновника, незаконная жена Обломова. «Ей было лет 30. Она была очень бела и полна в лице. Бровей у нее почти совсем не было…Глаза серовато-простодушные, как и все выражение лица; руки белые, но жесткие, с выступившими наружу крупными узлами синих жил».</a:t>
            </a:r>
          </a:p>
          <a:p>
            <a:r>
              <a:rPr lang="ru-RU" sz="2000" i="1" dirty="0" smtClean="0"/>
              <a:t>Агафья Матвеевна — идеальная хозяйка</a:t>
            </a:r>
            <a:r>
              <a:rPr lang="ru-RU" sz="2000" dirty="0" smtClean="0"/>
              <a:t>. Она ни минуты не сидит без дела. Все у нее спорится, в доме чистота и порядок. Духовных запросов у Агафьи Матвеевны нет.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708920"/>
            <a:ext cx="2192784" cy="32011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6632"/>
            <a:ext cx="9036496" cy="396044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sz="2600" dirty="0" smtClean="0"/>
              <a:t>С первых дней знакомства с Обломовым Ольга активно вторгается в его жизнь. Сначала ее просто увлекла идея спасения Обломова, но, спасая, она полюбила его. Она уверена, что своей любовью возвратит Илью Ильича к жизни и осчастливит его. </a:t>
            </a:r>
          </a:p>
          <a:p>
            <a:r>
              <a:rPr lang="ru-RU" sz="2600" b="1" i="1" u="sng" dirty="0" smtClean="0"/>
              <a:t>Вот как Гончаров пишет об Ольге: </a:t>
            </a:r>
            <a:r>
              <a:rPr lang="ru-RU" sz="2600" dirty="0" smtClean="0"/>
              <a:t>“Внести в сонную жизнь Обломова присутствие молодой, симпатичной, умной и отчасти насмешливой женщины — это все равно, что внести в мрачную комнату лампу, от которой по всем темным углам разольется розовый свет, несколько градусов тепла, и комната повеселеет”</a:t>
            </a:r>
          </a:p>
          <a:p>
            <a:r>
              <a:rPr lang="ru-RU" sz="2600" dirty="0" smtClean="0"/>
              <a:t>Обломов, полюбив Ольгу, под ее влиянием просто преобразился. Он начал рано вставать, тщательно одеваться: «Халата не видать на нем». Вместе с Ольгой он посещает театры, музеи, даже взбирается вслед за ней на холм. Эта дружба, которая позднее переросла в любовь, повлияла не только на Обломова. Она также ускорила духовный рост самой Ольги.</a:t>
            </a:r>
          </a:p>
          <a:p>
            <a:endParaRPr lang="ru-RU" sz="20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221088"/>
            <a:ext cx="1944216" cy="25414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248472"/>
            <a:ext cx="1789174" cy="2492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5878488" cy="65973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/>
              <a:t>Другой любящей женщиной в жизни Ильи Ильича Обломова стала Агафья Матвеевна Пшеницына. Я думаю, что она оказалась очень близка к Обломову. Ее домик на тихой улице Выборгской стороны пришелся по душе Илье Ильичу. Хозяйка этого домика обеспечила Обломову все необходимые условия : тишину, покой, вкусную еду. Агафья Матвеевна избавила Обломова от объяснений в любви и выяснений отношений, которыми была наполнена его жизнь в период общения с Ольгой. Пшеницына стала для него внимательной, заботливой нянькой. Она оберегала покой Обломова, заботилась о его здоровье. Их симпатия переросла в любовь, женитьбу, </a:t>
            </a:r>
            <a:r>
              <a:rPr lang="ru-RU" sz="2000" u="sng" dirty="0" smtClean="0"/>
              <a:t>и Обломов не испугался семейной жизни</a:t>
            </a:r>
            <a:r>
              <a:rPr lang="ru-RU" sz="2000" dirty="0" smtClean="0"/>
              <a:t>. Он любил жену, сына, семейный быт, ему ничего не надо было </a:t>
            </a:r>
            <a:r>
              <a:rPr lang="ru-RU" sz="2000" i="1" u="sng" dirty="0" smtClean="0"/>
              <a:t>- это было его счастье, которое не смогла бы ему дать Ольга.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60648"/>
            <a:ext cx="2880320" cy="14401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03611" y="2132856"/>
            <a:ext cx="2860877" cy="41764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229200"/>
            <a:ext cx="8686800" cy="13681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/>
              <a:t>Обломов был счастлив с Агафьей Пшеницыной, но он не забывал Ольгу. Каждую из этих женщин он любил по-своему.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492896"/>
            <a:ext cx="8686800" cy="223224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/>
              <a:t>   Обломов был счастлив с Агафьей. Она любила его. Однако своей любовью и заботой Агафья вновь заглушила, проснувшиеся в нем человеческие чувства.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196752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Обломов хотел, чтобы любовь не нарушала мирного течения его жизни, покоя, к которому он привык, но Ольга ждала от любви совсем иного... </a:t>
            </a:r>
            <a:r>
              <a:rPr lang="ru-RU" i="1" dirty="0" smtClean="0"/>
              <a:t>(Ольга требовала от Обломова деятельности и целеустремленности.)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260648"/>
            <a:ext cx="3234475" cy="70788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4000" dirty="0" smtClean="0"/>
              <a:t>Заключение: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696744" cy="100811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Список используемой литературы: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882950"/>
          </a:xfr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2000" dirty="0" err="1" smtClean="0"/>
              <a:t>Википедия</a:t>
            </a:r>
            <a:r>
              <a:rPr lang="ru-RU" sz="2000" dirty="0" smtClean="0"/>
              <a:t> -Обломов </a:t>
            </a:r>
            <a:r>
              <a:rPr lang="en-US" sz="2000" dirty="0" smtClean="0">
                <a:hlinkClick r:id="rId3"/>
              </a:rPr>
              <a:t>http://ru.wikipedia.org/wiki/%CE%E1%EB%EE%EC%EE%E2</a:t>
            </a:r>
            <a:endParaRPr lang="ru-RU" sz="2000" dirty="0" smtClean="0"/>
          </a:p>
          <a:p>
            <a:r>
              <a:rPr lang="ru-RU" sz="2000" dirty="0" smtClean="0"/>
              <a:t>Сюжет </a:t>
            </a:r>
            <a:r>
              <a:rPr lang="en-US" sz="2000" dirty="0" smtClean="0">
                <a:hlinkClick r:id="rId3"/>
              </a:rPr>
              <a:t>http://ru.wikipedia.org/wiki/%CE%E1%EB%EE%EC%EE%E2#.D0.A1.D1.8E.D0.B6.D0.B5.D1.82</a:t>
            </a:r>
            <a:endParaRPr lang="ru-RU" sz="2000" dirty="0" smtClean="0"/>
          </a:p>
          <a:p>
            <a:r>
              <a:rPr lang="ru-RU" sz="2000" dirty="0" smtClean="0">
                <a:hlinkClick r:id="rId4"/>
              </a:rPr>
              <a:t>Образовательный сайт «Изучаем роман „Обломов“»</a:t>
            </a:r>
            <a:endParaRPr lang="ru-RU" sz="2000" dirty="0" smtClean="0"/>
          </a:p>
          <a:p>
            <a:r>
              <a:rPr lang="en-US" sz="2000" dirty="0" smtClean="0">
                <a:hlinkClick r:id="rId5"/>
              </a:rPr>
              <a:t>http://dic.academic.r</a:t>
            </a:r>
            <a:r>
              <a:rPr lang="en-US" sz="2000" dirty="0" smtClean="0"/>
              <a:t>u</a:t>
            </a:r>
            <a:endParaRPr lang="ru-RU" sz="2000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503b8985c2188afbbbe7fcbdfa8b223a451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181</TotalTime>
  <Words>641</Words>
  <Application>Microsoft Office PowerPoint</Application>
  <PresentationFormat>Экран (4:3)</PresentationFormat>
  <Paragraphs>38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      Женские образы в                  романе                    «ОБЛОМОВ»</vt:lpstr>
      <vt:lpstr> цель: определить роль женщин в судьбе обломова   задачи: обобщить материал по  образам  ольги   ильинской  и  агафьи                           Пшеницыной  </vt:lpstr>
      <vt:lpstr>Презентация PowerPoint</vt:lpstr>
      <vt:lpstr>  Ильинская  Ольга Сергеевна</vt:lpstr>
      <vt:lpstr>Пшеницына Агафья Матвеевна </vt:lpstr>
      <vt:lpstr>Презентация PowerPoint</vt:lpstr>
      <vt:lpstr>Презентация PowerPoint</vt:lpstr>
      <vt:lpstr>Обломов был счастлив с Агафьей Пшеницыной, но он не забывал Ольгу. Каждую из этих женщин он любил по-своему.</vt:lpstr>
      <vt:lpstr>Список используемой литературы: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Женские образы в романе</dc:title>
  <dc:creator>ПК</dc:creator>
  <cp:lastModifiedBy>Alexsandrit</cp:lastModifiedBy>
  <cp:revision>24</cp:revision>
  <dcterms:created xsi:type="dcterms:W3CDTF">2012-11-05T08:34:10Z</dcterms:created>
  <dcterms:modified xsi:type="dcterms:W3CDTF">2014-01-17T22:42:00Z</dcterms:modified>
</cp:coreProperties>
</file>